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5" r:id="rId5"/>
    <p:sldId id="269" r:id="rId6"/>
    <p:sldId id="268" r:id="rId7"/>
    <p:sldId id="270" r:id="rId8"/>
    <p:sldId id="267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2AC"/>
    <a:srgbClr val="E2325E"/>
    <a:srgbClr val="F4BE47"/>
    <a:srgbClr val="00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>
      <p:cViewPr varScale="1">
        <p:scale>
          <a:sx n="146" d="100"/>
          <a:sy n="146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6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8847"/>
            <a:ext cx="6858000" cy="1658472"/>
          </a:xfrm>
        </p:spPr>
        <p:txBody>
          <a:bodyPr anchor="b"/>
          <a:lstStyle>
            <a:lvl1pPr algn="l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69081"/>
            <a:ext cx="6858000" cy="5616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34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186268"/>
            <a:ext cx="8280400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5" y="973872"/>
            <a:ext cx="8280401" cy="38859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6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umn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87FDD-9F66-EEF9-F069-A2003B7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5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CC9CB-F1BA-29E1-C4E1-B2E88E465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3944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897469-CD07-8F1D-2470-95B4CBC6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80400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72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5" y="973874"/>
            <a:ext cx="8280401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4FB2C4-5D3A-3E7E-01A7-15EB024F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72213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867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2 Column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87FDD-9F66-EEF9-F069-A2003B7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5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CC9CB-F1BA-29E1-C4E1-B2E88E465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3944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32AAC-C028-FD5B-47CB-0A0CF3C3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72213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9449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23" y="1228514"/>
            <a:ext cx="7779060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223" y="2724917"/>
            <a:ext cx="7779060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1228514"/>
            <a:ext cx="7611036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724917"/>
            <a:ext cx="7611036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98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771315"/>
            <a:ext cx="5378823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66" y="2303576"/>
            <a:ext cx="5378823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160C-AF6B-894D-9CC8-AB8B11F5C64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6904-F6BD-A248-9525-63334338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6" r:id="rId4"/>
    <p:sldLayoutId id="2147483662" r:id="rId5"/>
    <p:sldLayoutId id="2147483674" r:id="rId6"/>
    <p:sldLayoutId id="2147483677" r:id="rId7"/>
    <p:sldLayoutId id="2147483663" r:id="rId8"/>
    <p:sldLayoutId id="214748367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D50C-085B-2A37-8136-9133519CE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19388-031D-BA37-1CCA-E41F5DEE5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Presenter(s) Name, Title,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7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6857-CDDF-5460-4842-2253BB10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70" y="1809205"/>
            <a:ext cx="7779060" cy="17505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 applicable, use this section header to divide content throughout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7589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B725-4E04-9C34-0A2E-CC104A00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ED30-125D-807C-C7D2-1D1B1337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edit text</a:t>
            </a:r>
          </a:p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8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CD164-CDF3-820D-FE5E-6A0BB68C6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edit text </a:t>
            </a:r>
          </a:p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A265-8ED4-66EC-986A-987B5CCC22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edit text </a:t>
            </a:r>
          </a:p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06D36-6AC7-565E-9702-2193945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Page Continued</a:t>
            </a:r>
          </a:p>
        </p:txBody>
      </p:sp>
    </p:spTree>
    <p:extLst>
      <p:ext uri="{BB962C8B-B14F-4D97-AF65-F5344CB8AC3E}">
        <p14:creationId xmlns:p14="http://schemas.microsoft.com/office/powerpoint/2010/main" val="215878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0D877F-7D58-37CA-A3FF-45B97408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edit text </a:t>
            </a:r>
          </a:p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618C-23C1-DB22-CDD9-C2C108BB15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edit text </a:t>
            </a:r>
          </a:p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C627C-9EE3-043E-0B57-E4BC1FD8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Page</a:t>
            </a:r>
          </a:p>
        </p:txBody>
      </p:sp>
    </p:spTree>
    <p:extLst>
      <p:ext uri="{BB962C8B-B14F-4D97-AF65-F5344CB8AC3E}">
        <p14:creationId xmlns:p14="http://schemas.microsoft.com/office/powerpoint/2010/main" val="393877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F9FE-2072-5721-C523-BBD1F4D8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Your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926E-5CCB-7DDE-CD2C-79D70C82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Help attendees </a:t>
            </a:r>
            <a:r>
              <a:rPr lang="en-US" altLang="en-US" dirty="0">
                <a:solidFill>
                  <a:schemeClr val="accent2"/>
                </a:solidFill>
              </a:rPr>
              <a:t>CONNECT! </a:t>
            </a:r>
            <a:r>
              <a:rPr lang="en-US" altLang="en-US" dirty="0"/>
              <a:t>with what they’ve learned. Outline practical, specific steps attendees can take to implement your takeaways upon returning to work. 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Be Inclusive!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Highlight how these actions may be modified for all business sizes, industries, and more.</a:t>
            </a:r>
            <a:endParaRPr 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CCD44-FEFB-8C45-E657-9F2552229AF3}"/>
              </a:ext>
            </a:extLst>
          </p:cNvPr>
          <p:cNvSpPr txBox="1"/>
          <p:nvPr/>
        </p:nvSpPr>
        <p:spPr>
          <a:xfrm>
            <a:off x="2286000" y="306056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slide!</a:t>
            </a:r>
          </a:p>
          <a:p>
            <a:pPr algn="ctr"/>
            <a:r>
              <a:rPr lang="en-US" alt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was added to the deck based on attendee feedback.</a:t>
            </a:r>
          </a:p>
        </p:txBody>
      </p:sp>
    </p:spTree>
    <p:extLst>
      <p:ext uri="{BB962C8B-B14F-4D97-AF65-F5344CB8AC3E}">
        <p14:creationId xmlns:p14="http://schemas.microsoft.com/office/powerpoint/2010/main" val="19569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2C1CE-6C3D-C4B2-6C0D-F741B1FC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Please take a minute to complete the </a:t>
            </a:r>
            <a:br>
              <a:rPr lang="en-US" sz="2400" dirty="0"/>
            </a:br>
            <a:r>
              <a:rPr lang="en-US" sz="2400" dirty="0"/>
              <a:t>session evaluation in the mobile app for this presentation.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16559-9981-E3E7-E0D0-0286466E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Appreciate Your Feedback! 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E87F9-296C-152C-9A42-EA8612360526}"/>
              </a:ext>
            </a:extLst>
          </p:cNvPr>
          <p:cNvSpPr txBox="1"/>
          <p:nvPr/>
        </p:nvSpPr>
        <p:spPr>
          <a:xfrm>
            <a:off x="2481943" y="388352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slide!</a:t>
            </a:r>
          </a:p>
          <a:p>
            <a:pPr algn="ctr"/>
            <a:r>
              <a:rPr lang="en-US" alt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sure to include this slide to boost your session feedback.</a:t>
            </a:r>
          </a:p>
        </p:txBody>
      </p:sp>
    </p:spTree>
    <p:extLst>
      <p:ext uri="{BB962C8B-B14F-4D97-AF65-F5344CB8AC3E}">
        <p14:creationId xmlns:p14="http://schemas.microsoft.com/office/powerpoint/2010/main" val="27478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CFD5-3E1B-B0C4-EBCF-FCB52EE9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AB51-7EDC-CF5D-3A14-9D41F9E04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Connect with me on LinkedIn by scanning the QR Code.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0D39280-3979-B400-2363-D03001C7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317" y="1525633"/>
            <a:ext cx="2092234" cy="2092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458FC-64C7-05E3-43D3-D349750B362E}"/>
              </a:ext>
            </a:extLst>
          </p:cNvPr>
          <p:cNvSpPr txBox="1"/>
          <p:nvPr/>
        </p:nvSpPr>
        <p:spPr>
          <a:xfrm>
            <a:off x="2286000" y="385173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slide!</a:t>
            </a:r>
          </a:p>
          <a:p>
            <a:pPr algn="ctr"/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sure to include this slide and update the QR code to give attendees an avenue to contact you after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1782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BC_2025_Theme">
      <a:dk1>
        <a:srgbClr val="000000"/>
      </a:dk1>
      <a:lt1>
        <a:srgbClr val="FFFFFF"/>
      </a:lt1>
      <a:dk2>
        <a:srgbClr val="274D30"/>
      </a:dk2>
      <a:lt2>
        <a:srgbClr val="FFFFFF"/>
      </a:lt2>
      <a:accent1>
        <a:srgbClr val="DB8305"/>
      </a:accent1>
      <a:accent2>
        <a:srgbClr val="719AE7"/>
      </a:accent2>
      <a:accent3>
        <a:srgbClr val="3C7D6C"/>
      </a:accent3>
      <a:accent4>
        <a:srgbClr val="B2C63E"/>
      </a:accent4>
      <a:accent5>
        <a:srgbClr val="1B75BC"/>
      </a:accent5>
      <a:accent6>
        <a:srgbClr val="193058"/>
      </a:accent6>
      <a:hlink>
        <a:srgbClr val="1B75BC"/>
      </a:hlink>
      <a:folHlink>
        <a:srgbClr val="DB830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297</TotalTime>
  <Words>244</Words>
  <Application>Microsoft Office PowerPoint</Application>
  <PresentationFormat>On-screen Show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Session Title</vt:lpstr>
      <vt:lpstr>As applicable, use this section header to divide content throughout your presentation.</vt:lpstr>
      <vt:lpstr>Content Page</vt:lpstr>
      <vt:lpstr>Content Page Continued</vt:lpstr>
      <vt:lpstr>Content Page</vt:lpstr>
      <vt:lpstr>Implement Your Takeaways</vt:lpstr>
      <vt:lpstr>We Appreciate Your Feedback!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Styler, Megan</dc:creator>
  <cp:lastModifiedBy>Sydney Janecke</cp:lastModifiedBy>
  <cp:revision>16</cp:revision>
  <dcterms:created xsi:type="dcterms:W3CDTF">2024-02-14T20:08:56Z</dcterms:created>
  <dcterms:modified xsi:type="dcterms:W3CDTF">2025-03-17T20:10:14Z</dcterms:modified>
</cp:coreProperties>
</file>